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58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B64975-7D4B-E24F-9E83-ACA51E1FD26D}" v="120" dt="2024-04-29T15:29:48.5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3" autoAdjust="0"/>
    <p:restoredTop sz="94645"/>
  </p:normalViewPr>
  <p:slideViewPr>
    <p:cSldViewPr snapToGrid="0">
      <p:cViewPr varScale="1">
        <p:scale>
          <a:sx n="116" d="100"/>
          <a:sy n="116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aswintony.atlassian.net/jira/software/projects/G20687SP24/boards/2/backlog" TargetMode="External"/><Relationship Id="rId3" Type="http://schemas.openxmlformats.org/officeDocument/2006/relationships/hyperlink" Target="https://github.com/LakshminathAlamuru/Project_OOD_Group20/tree/UML_Diagram" TargetMode="External"/><Relationship Id="rId7" Type="http://schemas.openxmlformats.org/officeDocument/2006/relationships/hyperlink" Target="https://github.com/LakshminathAlamuru/Project_OOD_Group20/tree/Website_Front_End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github.com/LakshminathAlamuru/Project_OOD_Group20/tree/Journal-Test-cases" TargetMode="External"/><Relationship Id="rId5" Type="http://schemas.openxmlformats.org/officeDocument/2006/relationships/hyperlink" Target="https://console.firebase.google.com/u/1/project/researchpublication-ce368/firestore/databases/-default-/data/~2FConference~2FyqfEaN75p0iw6Juwd55c" TargetMode="External"/><Relationship Id="rId4" Type="http://schemas.openxmlformats.org/officeDocument/2006/relationships/hyperlink" Target="https://github.com/LakshminathAlamuru/Project_OOD_Group20/tree/Project_BDD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E6093-FE87-CDE3-E187-AE383ADEF0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err="1"/>
              <a:t>Scholarsphere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C91809-1A96-A66B-D3B7-6091AEC7F8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Aswin Tony </a:t>
            </a:r>
            <a:r>
              <a:rPr lang="en-IN" dirty="0" err="1"/>
              <a:t>Kanikairaj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414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874E9-83F8-4BF0-5BBD-7E59323B8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GitHub Links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8E1BB5E1-440F-9FBC-7E27-092CAF027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537" y="1715532"/>
            <a:ext cx="6900380" cy="34329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6270D8A-5824-9502-8A5B-0D08ABB42C5B}"/>
              </a:ext>
            </a:extLst>
          </p:cNvPr>
          <p:cNvSpPr txBox="1"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dirty="0">
                <a:solidFill>
                  <a:schemeClr val="tx2"/>
                </a:solidFill>
                <a:hlinkClick r:id="rId3"/>
              </a:rPr>
              <a:t>Use Cases</a:t>
            </a:r>
            <a:endParaRPr lang="en-US" sz="1600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dirty="0">
                <a:solidFill>
                  <a:schemeClr val="tx2"/>
                </a:solidFill>
                <a:hlinkClick r:id="rId4"/>
              </a:rPr>
              <a:t>Block Definition Diagram</a:t>
            </a:r>
            <a:endParaRPr lang="en-US" sz="1600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dirty="0">
                <a:solidFill>
                  <a:schemeClr val="tx2"/>
                </a:solidFill>
                <a:hlinkClick r:id="rId5"/>
              </a:rPr>
              <a:t>Firebase Database</a:t>
            </a:r>
            <a:endParaRPr lang="en-US" sz="1600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dirty="0">
                <a:solidFill>
                  <a:schemeClr val="tx2"/>
                </a:solidFill>
                <a:hlinkClick r:id="rId6"/>
              </a:rPr>
              <a:t>Journal Test Cases</a:t>
            </a:r>
            <a:endParaRPr lang="en-US" sz="1600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dirty="0">
                <a:solidFill>
                  <a:schemeClr val="tx2"/>
                </a:solidFill>
                <a:hlinkClick r:id="rId7"/>
              </a:rPr>
              <a:t>Webpage Front end</a:t>
            </a:r>
            <a:endParaRPr lang="en-US" sz="1600" dirty="0">
              <a:solidFill>
                <a:schemeClr val="tx2"/>
              </a:solidFill>
            </a:endParaRP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 dirty="0">
                <a:solidFill>
                  <a:schemeClr val="tx2"/>
                </a:solidFill>
                <a:hlinkClick r:id="rId8"/>
              </a:rPr>
              <a:t>Jira Account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2F53BD-A055-9FCF-36C0-82B343C9364B}"/>
              </a:ext>
            </a:extLst>
          </p:cNvPr>
          <p:cNvSpPr txBox="1"/>
          <p:nvPr/>
        </p:nvSpPr>
        <p:spPr>
          <a:xfrm>
            <a:off x="1818861" y="17095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456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C30DECA-E52C-4D56-96B9-718590A2E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A046A95-1E4D-4EAE-9146-822CF94F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94C9933-93E1-43FF-8BC2-8F0B7794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B3AA8CBD-7A2E-4084-A09F-484D16658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214D816-BEAF-1DA4-8247-8BD62B1320BF}"/>
              </a:ext>
            </a:extLst>
          </p:cNvPr>
          <p:cNvSpPr txBox="1"/>
          <p:nvPr/>
        </p:nvSpPr>
        <p:spPr>
          <a:xfrm>
            <a:off x="1581772" y="2870296"/>
            <a:ext cx="8447964" cy="11174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40532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FBE764-1D5F-2729-A40C-F887D4B6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150" y="1649691"/>
            <a:ext cx="2698619" cy="22369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cap="all"/>
              <a:t>Stories</a:t>
            </a:r>
          </a:p>
        </p:txBody>
      </p:sp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B8395AC3-F177-02AD-36F3-1BC0FD108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4565" y="2206488"/>
            <a:ext cx="6276285" cy="3119662"/>
          </a:xfrm>
        </p:spPr>
      </p:pic>
    </p:spTree>
    <p:extLst>
      <p:ext uri="{BB962C8B-B14F-4D97-AF65-F5344CB8AC3E}">
        <p14:creationId xmlns:p14="http://schemas.microsoft.com/office/powerpoint/2010/main" val="3517806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2AE4E-705E-41B2-2FAC-1876A7D04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206062"/>
          </a:xfrm>
        </p:spPr>
        <p:txBody>
          <a:bodyPr/>
          <a:lstStyle/>
          <a:p>
            <a:r>
              <a:rPr lang="en-IN" dirty="0"/>
              <a:t>Sprint Overview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25F1548-8CF9-DD7B-1DD7-3F5F679E0D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4494392"/>
              </p:ext>
            </p:extLst>
          </p:nvPr>
        </p:nvGraphicFramePr>
        <p:xfrm>
          <a:off x="1371600" y="1891862"/>
          <a:ext cx="9601196" cy="3200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00299">
                  <a:extLst>
                    <a:ext uri="{9D8B030D-6E8A-4147-A177-3AD203B41FA5}">
                      <a16:colId xmlns:a16="http://schemas.microsoft.com/office/drawing/2014/main" val="881226975"/>
                    </a:ext>
                  </a:extLst>
                </a:gridCol>
                <a:gridCol w="2400299">
                  <a:extLst>
                    <a:ext uri="{9D8B030D-6E8A-4147-A177-3AD203B41FA5}">
                      <a16:colId xmlns:a16="http://schemas.microsoft.com/office/drawing/2014/main" val="1701122752"/>
                    </a:ext>
                  </a:extLst>
                </a:gridCol>
                <a:gridCol w="2400299">
                  <a:extLst>
                    <a:ext uri="{9D8B030D-6E8A-4147-A177-3AD203B41FA5}">
                      <a16:colId xmlns:a16="http://schemas.microsoft.com/office/drawing/2014/main" val="2804489710"/>
                    </a:ext>
                  </a:extLst>
                </a:gridCol>
                <a:gridCol w="2400299">
                  <a:extLst>
                    <a:ext uri="{9D8B030D-6E8A-4147-A177-3AD203B41FA5}">
                      <a16:colId xmlns:a16="http://schemas.microsoft.com/office/drawing/2014/main" val="2383501147"/>
                    </a:ext>
                  </a:extLst>
                </a:gridCol>
              </a:tblGrid>
              <a:tr h="333328">
                <a:tc>
                  <a:txBody>
                    <a:bodyPr/>
                    <a:lstStyle/>
                    <a:p>
                      <a:r>
                        <a:rPr lang="en-US" dirty="0"/>
                        <a:t>Sprint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stories closed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stories rolled 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Story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7877981"/>
                  </a:ext>
                </a:extLst>
              </a:tr>
              <a:tr h="333328">
                <a:tc>
                  <a:txBody>
                    <a:bodyPr/>
                    <a:lstStyle/>
                    <a:p>
                      <a:r>
                        <a:rPr lang="en-US" dirty="0"/>
                        <a:t>Sprint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699843"/>
                  </a:ext>
                </a:extLst>
              </a:tr>
              <a:tr h="3333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Sprint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705172"/>
                  </a:ext>
                </a:extLst>
              </a:tr>
              <a:tr h="3333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Sprint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601994"/>
                  </a:ext>
                </a:extLst>
              </a:tr>
              <a:tr h="3333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Sprint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1270521"/>
                  </a:ext>
                </a:extLst>
              </a:tr>
              <a:tr h="3333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Sprint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181410"/>
                  </a:ext>
                </a:extLst>
              </a:tr>
              <a:tr h="3333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Sprint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4779761"/>
                  </a:ext>
                </a:extLst>
              </a:tr>
              <a:tr h="3333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Sprint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7498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81E5506-447D-FCA8-02B6-90F9638FC172}"/>
              </a:ext>
            </a:extLst>
          </p:cNvPr>
          <p:cNvSpPr txBox="1"/>
          <p:nvPr/>
        </p:nvSpPr>
        <p:spPr>
          <a:xfrm>
            <a:off x="1371600" y="5248870"/>
            <a:ext cx="60981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The average number of closed stories per sprint are 2.14.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The average number of stories rolled over are 0.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The total number of story points that I have logged are 65.</a:t>
            </a:r>
          </a:p>
        </p:txBody>
      </p:sp>
    </p:spTree>
    <p:extLst>
      <p:ext uri="{BB962C8B-B14F-4D97-AF65-F5344CB8AC3E}">
        <p14:creationId xmlns:p14="http://schemas.microsoft.com/office/powerpoint/2010/main" val="4214240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907A678-28C7-5866-3FED-409F4A5C7A1C}"/>
              </a:ext>
            </a:extLst>
          </p:cNvPr>
          <p:cNvSpPr txBox="1"/>
          <p:nvPr/>
        </p:nvSpPr>
        <p:spPr>
          <a:xfrm>
            <a:off x="1581150" y="1649691"/>
            <a:ext cx="2698619" cy="22369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Use Cases</a:t>
            </a:r>
          </a:p>
        </p:txBody>
      </p:sp>
      <p:pic>
        <p:nvPicPr>
          <p:cNvPr id="6" name="Picture 5" descr="A diagram of a software application&#10;&#10;Description automatically generated">
            <a:extLst>
              <a:ext uri="{FF2B5EF4-FFF2-40B4-BE49-F238E27FC236}">
                <a16:creationId xmlns:a16="http://schemas.microsoft.com/office/drawing/2014/main" id="{99CF3156-FD1D-AF79-CCA2-FACCF6BC6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952" y="1685652"/>
            <a:ext cx="6009309" cy="363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37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436E25E-7AEA-1170-7A51-AFE2B8DAB2C8}"/>
              </a:ext>
            </a:extLst>
          </p:cNvPr>
          <p:cNvSpPr txBox="1"/>
          <p:nvPr/>
        </p:nvSpPr>
        <p:spPr>
          <a:xfrm>
            <a:off x="1581150" y="1649691"/>
            <a:ext cx="2698619" cy="22369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Block Definition Diagram</a:t>
            </a:r>
          </a:p>
        </p:txBody>
      </p:sp>
      <p:pic>
        <p:nvPicPr>
          <p:cNvPr id="6" name="Picture 5" descr="A diagram of a computer&#10;&#10;Description automatically generated">
            <a:extLst>
              <a:ext uri="{FF2B5EF4-FFF2-40B4-BE49-F238E27FC236}">
                <a16:creationId xmlns:a16="http://schemas.microsoft.com/office/drawing/2014/main" id="{3276ECF7-B278-0E3E-510F-338015DCC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061" y="1685652"/>
            <a:ext cx="5610715" cy="368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72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24E16E8-84BF-4D4C-A746-2537B1C15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890A3A2-97E0-41D2-BD93-30D3DFA73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718CB90A-6005-4951-84F5-70B5863EF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27EDDF6-7C7F-BD2E-5ECE-F4AB6759F0B4}"/>
              </a:ext>
            </a:extLst>
          </p:cNvPr>
          <p:cNvSpPr txBox="1"/>
          <p:nvPr/>
        </p:nvSpPr>
        <p:spPr>
          <a:xfrm>
            <a:off x="1668544" y="1649691"/>
            <a:ext cx="2611225" cy="22369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Webpage Front end</a:t>
            </a:r>
          </a:p>
        </p:txBody>
      </p:sp>
      <p:pic>
        <p:nvPicPr>
          <p:cNvPr id="4" name="Picture 3" descr="A sign with a login screen&#10;&#10;Description automatically generated">
            <a:extLst>
              <a:ext uri="{FF2B5EF4-FFF2-40B4-BE49-F238E27FC236}">
                <a16:creationId xmlns:a16="http://schemas.microsoft.com/office/drawing/2014/main" id="{C126C874-BD86-CB58-2000-13546D6145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341" r="-2" b="-2"/>
          <a:stretch/>
        </p:blipFill>
        <p:spPr>
          <a:xfrm>
            <a:off x="5746015" y="650799"/>
            <a:ext cx="5061535" cy="2297914"/>
          </a:xfrm>
          <a:prstGeom prst="rect">
            <a:avLst/>
          </a:prstGeom>
        </p:spPr>
      </p:pic>
      <p:pic>
        <p:nvPicPr>
          <p:cNvPr id="6" name="Picture 5" descr="A screenshot of a business presentation&#10;&#10;Description automatically generated">
            <a:extLst>
              <a:ext uri="{FF2B5EF4-FFF2-40B4-BE49-F238E27FC236}">
                <a16:creationId xmlns:a16="http://schemas.microsoft.com/office/drawing/2014/main" id="{DCC7F39D-623A-E0D9-7DAB-D39A2DEA15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17454"/>
          <a:stretch/>
        </p:blipFill>
        <p:spPr>
          <a:xfrm>
            <a:off x="5712483" y="3230222"/>
            <a:ext cx="5061540" cy="229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760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B996079-28D8-D449-140F-F9B8CAAEC130}"/>
              </a:ext>
            </a:extLst>
          </p:cNvPr>
          <p:cNvSpPr txBox="1"/>
          <p:nvPr/>
        </p:nvSpPr>
        <p:spPr>
          <a:xfrm>
            <a:off x="1581150" y="1649691"/>
            <a:ext cx="2698619" cy="22369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Firebase Database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174B2D9-045A-01C1-7303-D9D073667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574" y="1998318"/>
            <a:ext cx="6096001" cy="341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00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E70F227-270D-E146-E928-D29D61B54F24}"/>
              </a:ext>
            </a:extLst>
          </p:cNvPr>
          <p:cNvSpPr txBox="1"/>
          <p:nvPr/>
        </p:nvSpPr>
        <p:spPr>
          <a:xfrm>
            <a:off x="1581150" y="1649691"/>
            <a:ext cx="2698619" cy="22369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Journal Test cases</a:t>
            </a:r>
          </a:p>
        </p:txBody>
      </p:sp>
      <p:pic>
        <p:nvPicPr>
          <p:cNvPr id="5" name="Picture 4" descr="A screenshot of a website&#10;&#10;Description automatically generated">
            <a:extLst>
              <a:ext uri="{FF2B5EF4-FFF2-40B4-BE49-F238E27FC236}">
                <a16:creationId xmlns:a16="http://schemas.microsoft.com/office/drawing/2014/main" id="{CAF5F9B5-F8AA-5917-28FF-A0A8A8F2F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069" y="744469"/>
            <a:ext cx="4522272" cy="474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769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B0372BE-3D8C-2C86-DC1C-4A7BCA2F8A5A}"/>
              </a:ext>
            </a:extLst>
          </p:cNvPr>
          <p:cNvSpPr txBox="1"/>
          <p:nvPr/>
        </p:nvSpPr>
        <p:spPr>
          <a:xfrm>
            <a:off x="1581150" y="1649691"/>
            <a:ext cx="2698619" cy="22369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Journal Test cases</a:t>
            </a:r>
          </a:p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endParaRPr lang="en-US" sz="4400" cap="all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" name="Picture 10" descr="Screens screenshot of a web page&#10;&#10;Description automatically generated">
            <a:extLst>
              <a:ext uri="{FF2B5EF4-FFF2-40B4-BE49-F238E27FC236}">
                <a16:creationId xmlns:a16="http://schemas.microsoft.com/office/drawing/2014/main" id="{B64D4688-95AE-D690-F328-8BDB46641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826" y="744469"/>
            <a:ext cx="4368758" cy="461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31994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69712D748FEDC46B0393222FE138F78" ma:contentTypeVersion="8" ma:contentTypeDescription="Create a new document." ma:contentTypeScope="" ma:versionID="82b8953bec1047b549b79a70ae173519">
  <xsd:schema xmlns:xsd="http://www.w3.org/2001/XMLSchema" xmlns:xs="http://www.w3.org/2001/XMLSchema" xmlns:p="http://schemas.microsoft.com/office/2006/metadata/properties" xmlns:ns3="1df0befc-070f-4a10-a943-42500e74392a" xmlns:ns4="043d3816-5f7d-4750-90e2-9ef331d8d363" targetNamespace="http://schemas.microsoft.com/office/2006/metadata/properties" ma:root="true" ma:fieldsID="86afaf12e66957db861936a610f0ba4d" ns3:_="" ns4:_="">
    <xsd:import namespace="1df0befc-070f-4a10-a943-42500e74392a"/>
    <xsd:import namespace="043d3816-5f7d-4750-90e2-9ef331d8d363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f0befc-070f-4a10-a943-42500e74392a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3d3816-5f7d-4750-90e2-9ef331d8d36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6DF7017-129F-4FB0-922F-CE2BABA4FDD8}">
  <ds:schemaRefs>
    <ds:schemaRef ds:uri="043d3816-5f7d-4750-90e2-9ef331d8d363"/>
    <ds:schemaRef ds:uri="1df0befc-070f-4a10-a943-42500e74392a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66ECC32-64B6-4C36-839B-2EEEC2F3C08F}">
  <ds:schemaRefs>
    <ds:schemaRef ds:uri="1df0befc-070f-4a10-a943-42500e74392a"/>
    <ds:schemaRef ds:uri="043d3816-5f7d-4750-90e2-9ef331d8d363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387CDB2-5CCA-4CEB-8882-CDB260A7983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{8AE2FD8B-1AE8-42B7-8208-09FD475A6D23}tf10001105</Template>
  <TotalTime>695</TotalTime>
  <Words>123</Words>
  <Application>Microsoft Macintosh PowerPoint</Application>
  <PresentationFormat>Widescreen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Franklin Gothic Book</vt:lpstr>
      <vt:lpstr>Wingdings</vt:lpstr>
      <vt:lpstr>Crop</vt:lpstr>
      <vt:lpstr>Scholarsphere</vt:lpstr>
      <vt:lpstr>Stories</vt:lpstr>
      <vt:lpstr>Sprint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GitHub Links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Scholarsphere</dc:title>
  <dc:creator>Jaishyam Reddy Reddivari</dc:creator>
  <cp:lastModifiedBy>Aswin Tony Kanikairaj</cp:lastModifiedBy>
  <cp:revision>5</cp:revision>
  <dcterms:created xsi:type="dcterms:W3CDTF">2024-04-29T02:07:26Z</dcterms:created>
  <dcterms:modified xsi:type="dcterms:W3CDTF">2024-05-05T22:13:34Z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0x010100269712D748FEDC46B0393222FE138F78</vt:lpwstr>
  </property>
</Properties>
</file>

<file path=docProps/thumbnail.jpeg>
</file>